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411A83-F660-4A48-92BE-882E869F7424}" type="datetimeFigureOut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8BDEF-D2FD-4FDE-BF1D-1DFA3E0DC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724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6609-A868-499D-A763-4A2D2573D0E0}" type="datetime1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7175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0C1C-2125-4BBC-90F2-8DF320A7BBFB}" type="datetime1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244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B5EF-DAEF-4251-A043-409E94DC38EF}" type="datetime1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440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9324-6564-4E03-AC71-26B906BF4CC4}" type="datetime1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3492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49D9-613F-4E7B-B9CA-C399A6C62561}" type="datetime1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92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9432F-5994-4C2F-8191-B878E805A753}" type="datetime1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9912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FF5A7-AB51-458C-B293-457115459564}" type="datetime1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900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755E-79B7-495D-91C8-56232175F6AC}" type="datetime1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9053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9DC8-2DF6-49BF-8A26-F98DDA8098DE}" type="datetime1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7519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6A25-6BD4-4B93-A575-B8E6AC1A8E17}" type="datetime1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673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B83BB-E16B-4C85-9061-5701555F5DDE}" type="datetime1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9056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CAFA5-71A3-4FF1-9DF8-D33394EA07E1}" type="datetime1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D9005-AFAE-417E-BDAC-4C2C298493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750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 descr="C:\Users\user\Desktop\ppt 발표자료 jpg파일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6" y="0"/>
            <a:ext cx="91206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2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ppt 발표자료 jpg파일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883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903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ppt 발표자료 jpg파일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46"/>
            <a:ext cx="9144000" cy="684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ppt 발표자료 jpg파일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ppt 발표자료 jpg파일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ppt 발표자료 jpg파일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ppt 발표자료 jpg파일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ppt 발표자료 jpg파일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24"/>
            <a:ext cx="9144000" cy="683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ppt 발표자료 jpg파일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22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ppt 발표자료 jpg파일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ppt 발표자료 jpg파일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ppt 발표자료 jpg파일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5" y="0"/>
            <a:ext cx="91322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ppt 발표자료 jpg파일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96" y="0"/>
            <a:ext cx="91721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ppt 발표자료 jpg파일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ppt 발표자료 jpg파일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21"/>
            <a:ext cx="9144000" cy="684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ppt 발표자료 jpg파일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ppt 발표자료 jpg파일\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ppt 발표자료 jpg파일\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ppt 발표자료 jpg파일\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esktop\ppt 발표자료 jpg파일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ppt 발표자료 jpg파일\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Desktop\ppt 발표자료 jpg파일\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" y="0"/>
            <a:ext cx="91420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Desktop\ppt 발표자료 jpg파일\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10"/>
            <a:ext cx="9144000" cy="685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ppt 발표자료 jpg파일\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user\Desktop\ppt 발표자료 jpg파일\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3"/>
            <a:ext cx="9144000" cy="685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er\Desktop\ppt 발표자료 jpg파일\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" y="0"/>
            <a:ext cx="9135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user\Desktop\ppt 발표자료 jpg파일\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" y="0"/>
            <a:ext cx="9135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user\Desktop\ppt 발표자료 jpg파일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user\Desktop\ppt 발표자료 jpg파일\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22" y="0"/>
            <a:ext cx="91527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user\Desktop\ppt 발표자료 jpg파일\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user\Desktop\ppt 발표자료 jpg파일\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user\Desktop\ppt 발표자료 jpg파일\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user\Desktop\ppt 발표자료 jpg파일\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user\Desktop\ppt 발표자료 jpg파일\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51"/>
            <a:ext cx="9144000" cy="685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user\Desktop\ppt 발표자료 jpg파일\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user\Desktop\ppt 발표자료 jpg파일\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user\Desktop\ppt 발표자료 jpg파일\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8" y="0"/>
            <a:ext cx="91517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user\Desktop\ppt 발표자료 jpg파일\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user\Desktop\ppt 발표자료 jpg파일\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35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user\Desktop\ppt 발표자료 jpg파일\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96" y="0"/>
            <a:ext cx="91507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user\Desktop\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2" y="-1"/>
            <a:ext cx="912834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user\Desktop\ppt 발표자료 jpg파일\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9005-AFAE-417E-BDAC-4C2C29849328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42</Words>
  <Application>Microsoft Office PowerPoint</Application>
  <PresentationFormat>화면 슬라이드 쇼(4:3)</PresentationFormat>
  <Paragraphs>42</Paragraphs>
  <Slides>42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容頊최 현</cp:lastModifiedBy>
  <cp:revision>8</cp:revision>
  <dcterms:created xsi:type="dcterms:W3CDTF">2020-09-15T00:32:24Z</dcterms:created>
  <dcterms:modified xsi:type="dcterms:W3CDTF">2021-05-28T04:57:21Z</dcterms:modified>
</cp:coreProperties>
</file>